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Decalotype Bold Bold" panose="020B0604020202020204" charset="0"/>
      <p:regular r:id="rId3"/>
    </p:embeddedFont>
    <p:embeddedFont>
      <p:font typeface="Now" panose="020B0604020202020204" charset="0"/>
      <p:regular r:id="rId4"/>
    </p:embeddedFont>
    <p:embeddedFont>
      <p:font typeface="Now Bold" panose="020B0604020202020204" charset="0"/>
      <p:regular r:id="rId5"/>
    </p:embeddedFont>
    <p:embeddedFont>
      <p:font typeface="Nunito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691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24371" y="807113"/>
            <a:ext cx="5431257" cy="4340154"/>
          </a:xfrm>
          <a:custGeom>
            <a:avLst/>
            <a:gdLst/>
            <a:ahLst/>
            <a:cxnLst/>
            <a:rect l="l" t="t" r="r" b="b"/>
            <a:pathLst>
              <a:path w="5431257" h="4340154">
                <a:moveTo>
                  <a:pt x="0" y="0"/>
                </a:moveTo>
                <a:lnTo>
                  <a:pt x="5431258" y="0"/>
                </a:lnTo>
                <a:lnTo>
                  <a:pt x="5431258" y="4340153"/>
                </a:lnTo>
                <a:lnTo>
                  <a:pt x="0" y="434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79741" b="-35988"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29140950" y="4295806"/>
            <a:ext cx="19050" cy="328077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257690" y="8503780"/>
            <a:ext cx="19200620" cy="1681555"/>
          </a:xfrm>
          <a:prstGeom prst="rect">
            <a:avLst/>
          </a:prstGeom>
          <a:solidFill>
            <a:srgbClr val="7DC5E9"/>
          </a:solidFill>
        </p:spPr>
      </p:sp>
      <p:sp>
        <p:nvSpPr>
          <p:cNvPr id="12" name="Freeform 12"/>
          <p:cNvSpPr/>
          <p:nvPr/>
        </p:nvSpPr>
        <p:spPr>
          <a:xfrm>
            <a:off x="1111582" y="10281343"/>
            <a:ext cx="30220931" cy="25574463"/>
          </a:xfrm>
          <a:custGeom>
            <a:avLst/>
            <a:gdLst/>
            <a:ahLst/>
            <a:cxnLst/>
            <a:rect l="l" t="t" r="r" b="b"/>
            <a:pathLst>
              <a:path w="30220931" h="25574463">
                <a:moveTo>
                  <a:pt x="0" y="0"/>
                </a:moveTo>
                <a:lnTo>
                  <a:pt x="30220931" y="0"/>
                </a:lnTo>
                <a:lnTo>
                  <a:pt x="30220931" y="25574462"/>
                </a:lnTo>
                <a:lnTo>
                  <a:pt x="0" y="25574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4083777" y="12551992"/>
            <a:ext cx="24376446" cy="121319"/>
          </a:xfrm>
          <a:prstGeom prst="rect">
            <a:avLst/>
          </a:prstGeom>
          <a:solidFill>
            <a:srgbClr val="FC5D09"/>
          </a:solidFill>
        </p:spPr>
      </p:sp>
      <p:grpSp>
        <p:nvGrpSpPr>
          <p:cNvPr id="14" name="Group 14"/>
          <p:cNvGrpSpPr/>
          <p:nvPr/>
        </p:nvGrpSpPr>
        <p:grpSpPr>
          <a:xfrm>
            <a:off x="1117798" y="13965645"/>
            <a:ext cx="12774342" cy="12658047"/>
            <a:chOff x="0" y="0"/>
            <a:chExt cx="17032456" cy="16877396"/>
          </a:xfrm>
        </p:grpSpPr>
        <p:sp>
          <p:nvSpPr>
            <p:cNvPr id="15" name="AutoShape 1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2726422"/>
              <a:ext cx="17032456" cy="141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INTRODUÇÃO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5167" y="26623692"/>
            <a:ext cx="12774342" cy="6657297"/>
            <a:chOff x="0" y="0"/>
            <a:chExt cx="17032456" cy="8876396"/>
          </a:xfrm>
        </p:grpSpPr>
        <p:sp>
          <p:nvSpPr>
            <p:cNvPr id="19" name="AutoShape 19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2726422"/>
              <a:ext cx="17032456" cy="6149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OBJETIVOS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05167" y="33661990"/>
            <a:ext cx="12774342" cy="6657297"/>
            <a:chOff x="0" y="0"/>
            <a:chExt cx="17032456" cy="8876396"/>
          </a:xfrm>
        </p:grpSpPr>
        <p:sp>
          <p:nvSpPr>
            <p:cNvPr id="23" name="AutoShape 23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2726422"/>
              <a:ext cx="17032456" cy="6149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RELATO DE EXPERIÊNCIA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7534707" y="13816311"/>
            <a:ext cx="12774342" cy="12658047"/>
            <a:chOff x="0" y="0"/>
            <a:chExt cx="17032456" cy="16877396"/>
          </a:xfrm>
        </p:grpSpPr>
        <p:sp>
          <p:nvSpPr>
            <p:cNvPr id="27" name="AutoShape 27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2726422"/>
              <a:ext cx="17032456" cy="14150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</a:t>
              </a:r>
            </a:p>
            <a:p>
              <a:pPr algn="l">
                <a:lnSpc>
                  <a:spcPts val="5250"/>
                </a:lnSpc>
              </a:pPr>
              <a:endParaRPr lang="en-US" sz="3500">
                <a:solidFill>
                  <a:srgbClr val="104660"/>
                </a:solidFill>
                <a:latin typeface="Now"/>
                <a:ea typeface="Now"/>
                <a:cs typeface="Now"/>
                <a:sym typeface="Now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REFLEXÕES SOBRE A EXPERIÊNCIA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534707" y="26922033"/>
            <a:ext cx="12774342" cy="8657547"/>
            <a:chOff x="0" y="0"/>
            <a:chExt cx="17032456" cy="11543396"/>
          </a:xfrm>
        </p:grpSpPr>
        <p:sp>
          <p:nvSpPr>
            <p:cNvPr id="31" name="AutoShape 31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2726422"/>
              <a:ext cx="17032456" cy="8816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Xxxxxxxxxxxxxxxxxxxxxxxxxxxxxxxxxxxxxxxxxxxxxxxxxxxxxxxxxxxxxxxxxxxxxxxxxxxxxxxxxxxxxxxxxxxxxxxxxxxxxxxxxxxxxx xxxxxxxxxxxxxxxxxxxxxxxxxxxxxxxxxxxxxxxxxxxxxxxxxxxxxxxxxxxxxxxxxxxxxxxxxxxxxxxxxxxxxxxxxxxxxxxxxxxxxxxxxxxxxx xxxxxxxxxxxxxxxxxxxxxxxxxxxxxxxxxxxxxxxxxxxxxxxxxxxxxxxxxxxxxxxxxxxxxxxxxxxxxxxxxxxxxxxxxxxxxxxxxxxxxxxxxxxxxx xxxxxxxxxxxxxxxxxxxxxxxxxxxxxxxxxxxxxxxxxxxxxxxxxxxxx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CONCLUSÕES / RECOMENDAÇÕES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534707" y="36503505"/>
            <a:ext cx="12774342" cy="4657047"/>
            <a:chOff x="0" y="0"/>
            <a:chExt cx="17032456" cy="6209396"/>
          </a:xfrm>
        </p:grpSpPr>
        <p:sp>
          <p:nvSpPr>
            <p:cNvPr id="35" name="AutoShape 35"/>
            <p:cNvSpPr/>
            <p:nvPr/>
          </p:nvSpPr>
          <p:spPr>
            <a:xfrm>
              <a:off x="39945" y="1992444"/>
              <a:ext cx="16992511" cy="51313"/>
            </a:xfrm>
            <a:prstGeom prst="rect">
              <a:avLst/>
            </a:prstGeom>
            <a:solidFill>
              <a:srgbClr val="71D5D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2726422"/>
              <a:ext cx="17032456" cy="3482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1.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2.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3.</a:t>
              </a:r>
            </a:p>
            <a:p>
              <a:pPr algn="l">
                <a:lnSpc>
                  <a:spcPts val="5250"/>
                </a:lnSpc>
              </a:pPr>
              <a:r>
                <a:rPr lang="en-US" sz="3500">
                  <a:solidFill>
                    <a:srgbClr val="104660"/>
                  </a:solidFill>
                  <a:latin typeface="Now"/>
                  <a:ea typeface="Now"/>
                  <a:cs typeface="Now"/>
                  <a:sym typeface="Now"/>
                </a:rPr>
                <a:t>4.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47625"/>
              <a:ext cx="17032456" cy="1185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709"/>
                </a:lnSpc>
                <a:spcBef>
                  <a:spcPct val="0"/>
                </a:spcBef>
              </a:pPr>
              <a:r>
                <a:rPr lang="en-US" sz="6099" b="1" spc="426">
                  <a:solidFill>
                    <a:srgbClr val="043E83"/>
                  </a:solidFill>
                  <a:latin typeface="Decalotype Bold Bold"/>
                  <a:ea typeface="Decalotype Bold Bold"/>
                  <a:cs typeface="Decalotype Bold Bold"/>
                  <a:sym typeface="Decalotype Bold Bold"/>
                </a:rPr>
                <a:t>REFERÊNCIAS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31336" y="41568108"/>
            <a:ext cx="33913835" cy="1765386"/>
            <a:chOff x="0" y="0"/>
            <a:chExt cx="2835922" cy="1476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501264" y="41816165"/>
            <a:ext cx="1220637" cy="1220637"/>
          </a:xfrm>
          <a:custGeom>
            <a:avLst/>
            <a:gdLst/>
            <a:ahLst/>
            <a:cxnLst/>
            <a:rect l="l" t="t" r="r" b="b"/>
            <a:pathLst>
              <a:path w="1220637" h="1220637">
                <a:moveTo>
                  <a:pt x="0" y="0"/>
                </a:moveTo>
                <a:lnTo>
                  <a:pt x="1220637" y="0"/>
                </a:lnTo>
                <a:lnTo>
                  <a:pt x="1220637" y="1220637"/>
                </a:lnTo>
                <a:lnTo>
                  <a:pt x="0" y="122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836576" y="41805140"/>
            <a:ext cx="1336785" cy="1336785"/>
          </a:xfrm>
          <a:custGeom>
            <a:avLst/>
            <a:gdLst/>
            <a:ahLst/>
            <a:cxnLst/>
            <a:rect l="l" t="t" r="r" b="b"/>
            <a:pathLst>
              <a:path w="1336785" h="1336785">
                <a:moveTo>
                  <a:pt x="0" y="0"/>
                </a:moveTo>
                <a:lnTo>
                  <a:pt x="1336786" y="0"/>
                </a:lnTo>
                <a:lnTo>
                  <a:pt x="1336786" y="1336786"/>
                </a:lnTo>
                <a:lnTo>
                  <a:pt x="0" y="13367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7744257" y="41863215"/>
            <a:ext cx="1127948" cy="1126538"/>
          </a:xfrm>
          <a:custGeom>
            <a:avLst/>
            <a:gdLst/>
            <a:ahLst/>
            <a:cxnLst/>
            <a:rect l="l" t="t" r="r" b="b"/>
            <a:pathLst>
              <a:path w="1127948" h="1126538">
                <a:moveTo>
                  <a:pt x="0" y="0"/>
                </a:moveTo>
                <a:lnTo>
                  <a:pt x="1127948" y="0"/>
                </a:lnTo>
                <a:lnTo>
                  <a:pt x="1127948" y="1126537"/>
                </a:lnTo>
                <a:lnTo>
                  <a:pt x="0" y="11265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25629901" y="41784700"/>
            <a:ext cx="1248972" cy="1252102"/>
          </a:xfrm>
          <a:custGeom>
            <a:avLst/>
            <a:gdLst/>
            <a:ahLst/>
            <a:cxnLst/>
            <a:rect l="l" t="t" r="r" b="b"/>
            <a:pathLst>
              <a:path w="1248972" h="1252102">
                <a:moveTo>
                  <a:pt x="0" y="0"/>
                </a:moveTo>
                <a:lnTo>
                  <a:pt x="1248972" y="0"/>
                </a:lnTo>
                <a:lnTo>
                  <a:pt x="1248972" y="1252102"/>
                </a:lnTo>
                <a:lnTo>
                  <a:pt x="0" y="125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5739629" y="0"/>
            <a:ext cx="6081307" cy="6081307"/>
          </a:xfrm>
          <a:custGeom>
            <a:avLst/>
            <a:gdLst/>
            <a:ahLst/>
            <a:cxnLst/>
            <a:rect l="l" t="t" r="r" b="b"/>
            <a:pathLst>
              <a:path w="6081307" h="6081307">
                <a:moveTo>
                  <a:pt x="0" y="0"/>
                </a:moveTo>
                <a:lnTo>
                  <a:pt x="6081306" y="0"/>
                </a:lnTo>
                <a:lnTo>
                  <a:pt x="6081306" y="6081307"/>
                </a:lnTo>
                <a:lnTo>
                  <a:pt x="0" y="60813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23094935" y="4343781"/>
            <a:ext cx="5912666" cy="148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  <a:spcBef>
                <a:spcPct val="0"/>
              </a:spcBef>
            </a:pPr>
            <a:r>
              <a:rPr lang="en-US" sz="3995" b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20, 21 e 22 de novembro de 2024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81690" y="8662686"/>
            <a:ext cx="18876620" cy="2441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TÍTULO DO TRABALHO EM CAIXA ALTA</a:t>
            </a:r>
          </a:p>
          <a:p>
            <a:pPr algn="ctr">
              <a:lnSpc>
                <a:spcPts val="9805"/>
              </a:lnSpc>
            </a:pPr>
            <a:endParaRPr lang="en-US" sz="7003" b="1">
              <a:solidFill>
                <a:srgbClr val="043E83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659380" y="10951763"/>
            <a:ext cx="18397239" cy="90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6"/>
              </a:lnSpc>
              <a:spcBef>
                <a:spcPct val="0"/>
              </a:spcBef>
            </a:pPr>
            <a:r>
              <a:rPr lang="en-US" sz="499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Autor Principal1; Coautores2, Orientador2, 1,2Instituição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85901" y="42079087"/>
            <a:ext cx="493820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socep_ce_oficial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101362" y="42115087"/>
            <a:ext cx="936134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00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Sociedade Cearense de Pediatria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9091378" y="42113053"/>
            <a:ext cx="6165982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4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https://socep.org.br/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986873" y="42168733"/>
            <a:ext cx="486000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4400" b="1" spc="315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85 98897.7371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13137" y="820573"/>
            <a:ext cx="18876620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043E83"/>
                </a:solidFill>
                <a:latin typeface="Nunito Bold"/>
                <a:ea typeface="Nunito Bold"/>
                <a:cs typeface="Nunito Bold"/>
                <a:sym typeface="Nunito Bold"/>
              </a:rPr>
              <a:t>19º CONGRESSO CEARENSE DE PEDIATRIA</a:t>
            </a:r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0045AE28-C56B-4D8D-5CC8-043FCE68FA9C}"/>
              </a:ext>
            </a:extLst>
          </p:cNvPr>
          <p:cNvGrpSpPr/>
          <p:nvPr/>
        </p:nvGrpSpPr>
        <p:grpSpPr>
          <a:xfrm>
            <a:off x="-184975" y="5900194"/>
            <a:ext cx="32582675" cy="1765386"/>
            <a:chOff x="0" y="0"/>
            <a:chExt cx="2835922" cy="147624"/>
          </a:xfrm>
        </p:grpSpPr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E21A4C8B-D323-5923-91AA-81DF682D14F9}"/>
                </a:ext>
              </a:extLst>
            </p:cNvPr>
            <p:cNvSpPr/>
            <p:nvPr/>
          </p:nvSpPr>
          <p:spPr>
            <a:xfrm>
              <a:off x="0" y="0"/>
              <a:ext cx="2835922" cy="147624"/>
            </a:xfrm>
            <a:custGeom>
              <a:avLst/>
              <a:gdLst/>
              <a:ahLst/>
              <a:cxnLst/>
              <a:rect l="l" t="t" r="r" b="b"/>
              <a:pathLst>
                <a:path w="2835922" h="147624">
                  <a:moveTo>
                    <a:pt x="0" y="0"/>
                  </a:moveTo>
                  <a:lnTo>
                    <a:pt x="2835922" y="0"/>
                  </a:lnTo>
                  <a:lnTo>
                    <a:pt x="2835922" y="147624"/>
                  </a:lnTo>
                  <a:lnTo>
                    <a:pt x="0" y="147624"/>
                  </a:lnTo>
                  <a:close/>
                </a:path>
              </a:pathLst>
            </a:custGeom>
            <a:solidFill>
              <a:srgbClr val="06395E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0D8E41DB-B98A-B933-4830-A077FE73E938}"/>
                </a:ext>
              </a:extLst>
            </p:cNvPr>
            <p:cNvSpPr txBox="1"/>
            <p:nvPr/>
          </p:nvSpPr>
          <p:spPr>
            <a:xfrm>
              <a:off x="0" y="57150"/>
              <a:ext cx="2835922" cy="90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grpSp>
        <p:nvGrpSpPr>
          <p:cNvPr id="58" name="Group 6">
            <a:extLst>
              <a:ext uri="{FF2B5EF4-FFF2-40B4-BE49-F238E27FC236}">
                <a16:creationId xmlns:a16="http://schemas.microsoft.com/office/drawing/2014/main" id="{CD87EED6-2E70-D8EC-12A7-A1270998681F}"/>
              </a:ext>
            </a:extLst>
          </p:cNvPr>
          <p:cNvGrpSpPr/>
          <p:nvPr/>
        </p:nvGrpSpPr>
        <p:grpSpPr>
          <a:xfrm>
            <a:off x="23162499" y="4138350"/>
            <a:ext cx="9197101" cy="3349103"/>
            <a:chOff x="0" y="0"/>
            <a:chExt cx="812800" cy="280057"/>
          </a:xfrm>
        </p:grpSpPr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481E05A9-CD66-59DE-0CB1-857A8519A419}"/>
                </a:ext>
              </a:extLst>
            </p:cNvPr>
            <p:cNvSpPr/>
            <p:nvPr/>
          </p:nvSpPr>
          <p:spPr>
            <a:xfrm>
              <a:off x="0" y="0"/>
              <a:ext cx="812800" cy="280057"/>
            </a:xfrm>
            <a:custGeom>
              <a:avLst/>
              <a:gdLst/>
              <a:ahLst/>
              <a:cxnLst/>
              <a:rect l="l" t="t" r="r" b="b"/>
              <a:pathLst>
                <a:path w="812800" h="280057">
                  <a:moveTo>
                    <a:pt x="79649" y="0"/>
                  </a:moveTo>
                  <a:lnTo>
                    <a:pt x="733151" y="0"/>
                  </a:lnTo>
                  <a:cubicBezTo>
                    <a:pt x="777140" y="0"/>
                    <a:pt x="812800" y="35660"/>
                    <a:pt x="812800" y="79649"/>
                  </a:cubicBezTo>
                  <a:lnTo>
                    <a:pt x="812800" y="200407"/>
                  </a:lnTo>
                  <a:cubicBezTo>
                    <a:pt x="812800" y="244396"/>
                    <a:pt x="777140" y="280057"/>
                    <a:pt x="733151" y="280057"/>
                  </a:cubicBezTo>
                  <a:lnTo>
                    <a:pt x="79649" y="280057"/>
                  </a:lnTo>
                  <a:cubicBezTo>
                    <a:pt x="35660" y="280057"/>
                    <a:pt x="0" y="244396"/>
                    <a:pt x="0" y="200407"/>
                  </a:cubicBezTo>
                  <a:lnTo>
                    <a:pt x="0" y="79649"/>
                  </a:lnTo>
                  <a:cubicBezTo>
                    <a:pt x="0" y="35660"/>
                    <a:pt x="35660" y="0"/>
                    <a:pt x="79649" y="0"/>
                  </a:cubicBezTo>
                  <a:close/>
                </a:path>
              </a:pathLst>
            </a:custGeom>
            <a:solidFill>
              <a:srgbClr val="06395E"/>
            </a:solidFill>
          </p:spPr>
        </p: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364B1867-3299-8E14-C551-6FBEF06BCAAE}"/>
                </a:ext>
              </a:extLst>
            </p:cNvPr>
            <p:cNvSpPr txBox="1"/>
            <p:nvPr/>
          </p:nvSpPr>
          <p:spPr>
            <a:xfrm>
              <a:off x="0" y="57150"/>
              <a:ext cx="812800" cy="22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44"/>
                </a:lnSpc>
              </a:pPr>
              <a:endParaRPr/>
            </a:p>
          </p:txBody>
        </p:sp>
      </p:grpSp>
      <p:sp>
        <p:nvSpPr>
          <p:cNvPr id="61" name="TextBox 9">
            <a:extLst>
              <a:ext uri="{FF2B5EF4-FFF2-40B4-BE49-F238E27FC236}">
                <a16:creationId xmlns:a16="http://schemas.microsoft.com/office/drawing/2014/main" id="{ED49DE89-1757-4D8A-6D6B-2B9D53C0C07A}"/>
              </a:ext>
            </a:extLst>
          </p:cNvPr>
          <p:cNvSpPr txBox="1"/>
          <p:nvPr/>
        </p:nvSpPr>
        <p:spPr>
          <a:xfrm>
            <a:off x="1673420" y="6183883"/>
            <a:ext cx="28635629" cy="120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5"/>
              </a:lnSpc>
            </a:pPr>
            <a:r>
              <a:rPr lang="en-US" sz="7003" b="1" dirty="0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“A Pediatria do Futuro”</a:t>
            </a:r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5F087BA7-B740-4D1E-D1D6-E532C17BABEC}"/>
              </a:ext>
            </a:extLst>
          </p:cNvPr>
          <p:cNvSpPr txBox="1"/>
          <p:nvPr/>
        </p:nvSpPr>
        <p:spPr>
          <a:xfrm>
            <a:off x="23437850" y="4222750"/>
            <a:ext cx="5207802" cy="15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2"/>
              </a:lnSpc>
              <a:spcBef>
                <a:spcPct val="0"/>
              </a:spcBef>
            </a:pP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18 e 19 de </a:t>
            </a:r>
            <a:r>
              <a:rPr lang="en-US" sz="3995" b="1" dirty="0" err="1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setembro</a:t>
            </a:r>
            <a:r>
              <a:rPr lang="en-US" sz="3995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 de 2025</a:t>
            </a:r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B5CB2AC6-DDE3-C706-6AED-CAE62B37A15C}"/>
              </a:ext>
            </a:extLst>
          </p:cNvPr>
          <p:cNvSpPr txBox="1"/>
          <p:nvPr/>
        </p:nvSpPr>
        <p:spPr>
          <a:xfrm>
            <a:off x="28848050" y="4375150"/>
            <a:ext cx="3550713" cy="1325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ESPFOR</a:t>
            </a:r>
          </a:p>
          <a:p>
            <a:pPr algn="ctr">
              <a:lnSpc>
                <a:spcPts val="5289"/>
              </a:lnSpc>
              <a:spcBef>
                <a:spcPct val="0"/>
              </a:spcBef>
            </a:pPr>
            <a:r>
              <a:rPr lang="en-US" sz="3526" b="1" dirty="0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Fortaleza-CE</a:t>
            </a:r>
          </a:p>
        </p:txBody>
      </p:sp>
      <p:sp>
        <p:nvSpPr>
          <p:cNvPr id="64" name="AutoShape 10">
            <a:extLst>
              <a:ext uri="{FF2B5EF4-FFF2-40B4-BE49-F238E27FC236}">
                <a16:creationId xmlns:a16="http://schemas.microsoft.com/office/drawing/2014/main" id="{757C7757-3A5A-0D2F-29FC-BB27BC5EB8DC}"/>
              </a:ext>
            </a:extLst>
          </p:cNvPr>
          <p:cNvSpPr/>
          <p:nvPr/>
        </p:nvSpPr>
        <p:spPr>
          <a:xfrm>
            <a:off x="28695650" y="4295806"/>
            <a:ext cx="19050" cy="328077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Now</vt:lpstr>
      <vt:lpstr>Arial</vt:lpstr>
      <vt:lpstr>Nunito Bold</vt:lpstr>
      <vt:lpstr>Now Bold</vt:lpstr>
      <vt:lpstr>Decalotype Bold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POSTERS CONGRESSO 2024</dc:title>
  <cp:lastModifiedBy>Sociedade Cearense de Pediatria SOCEP</cp:lastModifiedBy>
  <cp:revision>4</cp:revision>
  <dcterms:created xsi:type="dcterms:W3CDTF">2006-08-16T00:00:00Z</dcterms:created>
  <dcterms:modified xsi:type="dcterms:W3CDTF">2025-09-01T15:14:27Z</dcterms:modified>
  <dc:identifier>DAGU9_3ibFY</dc:identifier>
</cp:coreProperties>
</file>